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66819F-4DDD-469B-8029-8EB3AA2A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570" y="6325090"/>
            <a:ext cx="1180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5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570" y="6332905"/>
            <a:ext cx="1180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FF2424-3261-4B67-9474-66E9B9BC78B2}"/>
              </a:ext>
            </a:extLst>
          </p:cNvPr>
          <p:cNvSpPr txBox="1">
            <a:spLocks/>
          </p:cNvSpPr>
          <p:nvPr userDrawn="1"/>
        </p:nvSpPr>
        <p:spPr>
          <a:xfrm>
            <a:off x="4184169" y="1167141"/>
            <a:ext cx="5216238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PERFORMANTA MEDICALA </a:t>
            </a: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CALEA SPRE VINDECARE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23611-EEF9-4001-8A06-972E82295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8918686-23DB-4F90-92A8-C5912AF68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A0001-99E5-446D-911C-77AD49FE7812}"/>
              </a:ext>
            </a:extLst>
          </p:cNvPr>
          <p:cNvSpPr txBox="1"/>
          <p:nvPr userDrawn="1"/>
        </p:nvSpPr>
        <p:spPr>
          <a:xfrm>
            <a:off x="9636910" y="1167141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24-25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Noiembrie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9257B-D89C-427A-A87B-1FC81C6F11F5}"/>
              </a:ext>
            </a:extLst>
          </p:cNvPr>
          <p:cNvSpPr txBox="1"/>
          <p:nvPr userDrawn="1"/>
        </p:nvSpPr>
        <p:spPr>
          <a:xfrm>
            <a:off x="1072001" y="1170595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E8A3F0-6425-453F-9D0B-8CFE58EBFFD6}"/>
              </a:ext>
            </a:extLst>
          </p:cNvPr>
          <p:cNvCxnSpPr>
            <a:cxnSpLocks/>
          </p:cNvCxnSpPr>
          <p:nvPr userDrawn="1"/>
        </p:nvCxnSpPr>
        <p:spPr>
          <a:xfrm>
            <a:off x="323143" y="1553244"/>
            <a:ext cx="11665657" cy="5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CD349E-CB6D-4CF1-8906-8FD3A389C711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277F3FB-DDB9-4E49-BB4E-8E98C6B6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19" y="1714351"/>
            <a:ext cx="8584707" cy="438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C0E8DA-0056-4146-9ACF-7DA07113D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4D816-9FE1-430F-B3B4-E62B70A18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63" y="1265382"/>
            <a:ext cx="8035637" cy="49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6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6103FF-B8D9-4E0F-9F91-B0313C759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C324A-4C3B-45EC-8DB0-8B7956E4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17" y="1714351"/>
            <a:ext cx="9476509" cy="44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1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91CD89-17F6-4BA4-A0F1-99C1C2173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E67FD-14CA-419E-BC74-CD329581D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7" y="1714351"/>
            <a:ext cx="9125527" cy="44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5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C6B8A8-5CC2-40AE-9468-9EB663B7B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78E71-F0D7-44F1-8482-FAECC500F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73" y="1714351"/>
            <a:ext cx="9088582" cy="44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38706B-0798-4900-B3E0-13E9ABCF6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AB374-A2C0-4113-83B1-A343EE1AE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27" y="1714351"/>
            <a:ext cx="9134764" cy="45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0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45EF4-A0C5-46DD-9DEB-ED8CA40C2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00A0D-7D3F-49DF-AF97-D9BB310CB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36" y="1714351"/>
            <a:ext cx="9836728" cy="44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8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78F038-1D01-4CD4-8DF9-16BCDE876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3E7CA-4469-4B79-AB95-D0C68CAFE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51" y="1714351"/>
            <a:ext cx="8338657" cy="45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8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B64477-4696-42CC-8BAD-AB5E8D12D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D4E4D-BA10-41B5-9A6F-80289DF8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03" y="1714351"/>
            <a:ext cx="9362113" cy="45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102F3B-D3D2-4D79-B2E6-501D9FBEC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743DF-D91A-440F-B77A-B8C6C6FA2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01" y="1714351"/>
            <a:ext cx="8506437" cy="44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1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BFC339-6F4C-4A6F-B8D8-739597982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1954D-55EB-44B5-829F-AAF23963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93" y="1714351"/>
            <a:ext cx="9076888" cy="45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4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B80B37-7854-43E7-9B80-F8AE696AA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C546E-FDDF-49A0-B754-E6526D2B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20" y="1714351"/>
            <a:ext cx="8895426" cy="46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43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E11261-7D89-4D9B-99C7-815B17640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51B2C-5F77-4BB5-A493-04F7D6EA1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73" y="1635853"/>
            <a:ext cx="7625593" cy="45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7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FD6C61-A296-4F39-A26F-4A0D1AA2C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84085-15C4-4CA4-9E0A-71E2DD89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03" y="1677797"/>
            <a:ext cx="8003097" cy="45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43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24451C-3B7C-4337-8A22-6ABC365D8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C16CB-1AC0-4F01-AC9F-BF8ED0115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22" y="1714351"/>
            <a:ext cx="8858774" cy="46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38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4EA202-230B-467C-9E82-2DB73A70E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7753F-C1B6-4609-ADF7-6BAD43930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45" y="1644242"/>
            <a:ext cx="8489659" cy="45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41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0D559C-6E13-4FE1-B5FB-22FB2F770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146D8-52E6-4584-B94D-D020EC1F3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27" y="1714351"/>
            <a:ext cx="8749717" cy="45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23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3FC74-9C23-42EF-ACF4-8576B4A6B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00083-534C-44AF-A73B-A3DF66153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46" y="1714351"/>
            <a:ext cx="8858774" cy="45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82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DAEB9F-35C9-4A37-AB2C-B62BC5F33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E904F-2EDF-4744-A7BF-0E002713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526" y="1714351"/>
            <a:ext cx="7826928" cy="43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6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D1656C-07DF-41F3-9994-5611253E7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11CE6-ED19-4686-BC10-6A6E4D05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1" y="1714351"/>
            <a:ext cx="8922058" cy="46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25AADB-EF19-4D0E-8B03-E270AA681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8BFA0-F06A-4F80-8DE2-3045D20E9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77" y="1714351"/>
            <a:ext cx="8904303" cy="46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4F8520-2E01-456A-BFE0-C50D94BAC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ADA1B-0016-45C2-87CE-CA73CDFE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80" y="1714351"/>
            <a:ext cx="9286042" cy="46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8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A0CB64-D42D-4523-9FDB-2D2E8BD38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FDCC9-E3FB-4E61-844D-484554681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27" y="1714351"/>
            <a:ext cx="8829964" cy="44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6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7D3EEE-4E1A-4779-9697-EA07DDA43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13246-0783-4905-AFD5-F3F430F2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73" y="1714351"/>
            <a:ext cx="9402618" cy="45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6FE38C-82DE-4590-9E32-2FBE27D41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FA35B-B09A-4B55-A89C-12E7A202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1714351"/>
            <a:ext cx="6677891" cy="45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45AA7A-5E19-4D5F-85A4-97A14005F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CB0D7-3A66-4032-AB6A-807B38DF3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9" y="1714351"/>
            <a:ext cx="8608291" cy="45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3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286</Words>
  <Application>Microsoft Office PowerPoint</Application>
  <PresentationFormat>Widescreen</PresentationFormat>
  <Paragraphs>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vlad</cp:lastModifiedBy>
  <cp:revision>17</cp:revision>
  <dcterms:created xsi:type="dcterms:W3CDTF">2023-10-25T07:09:48Z</dcterms:created>
  <dcterms:modified xsi:type="dcterms:W3CDTF">2023-11-23T08:05:23Z</dcterms:modified>
</cp:coreProperties>
</file>